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71" r:id="rId1"/>
  </p:sldMasterIdLst>
  <p:notesMasterIdLst>
    <p:notesMasterId r:id="rId13"/>
  </p:notesMasterIdLst>
  <p:handoutMasterIdLst>
    <p:handoutMasterId r:id="rId14"/>
  </p:handoutMasterIdLst>
  <p:sldIdLst>
    <p:sldId id="507" r:id="rId2"/>
    <p:sldId id="519" r:id="rId3"/>
    <p:sldId id="522" r:id="rId4"/>
    <p:sldId id="523" r:id="rId5"/>
    <p:sldId id="526" r:id="rId6"/>
    <p:sldId id="527" r:id="rId7"/>
    <p:sldId id="528" r:id="rId8"/>
    <p:sldId id="529" r:id="rId9"/>
    <p:sldId id="530" r:id="rId10"/>
    <p:sldId id="531" r:id="rId11"/>
    <p:sldId id="532" r:id="rId12"/>
  </p:sldIdLst>
  <p:sldSz cx="9144000" cy="6858000" type="screen4x3"/>
  <p:notesSz cx="6858000" cy="9144000"/>
  <p:embeddedFontLst>
    <p:embeddedFont>
      <p:font typeface="나눔고딕" panose="020D0604000000000000" pitchFamily="50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lvl1pPr marL="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1">
      <a:defRPr lang="ko-KR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1207">
          <p15:clr>
            <a:srgbClr val="A4A3A4"/>
          </p15:clr>
        </p15:guide>
        <p15:guide id="2" orient="horz" pos="2713">
          <p15:clr>
            <a:srgbClr val="A4A3A4"/>
          </p15:clr>
        </p15:guide>
        <p15:guide id="3" orient="horz" pos="2647">
          <p15:clr>
            <a:srgbClr val="A4A3A4"/>
          </p15:clr>
        </p15:guide>
        <p15:guide id="4" orient="horz" pos="4166">
          <p15:clr>
            <a:srgbClr val="A4A3A4"/>
          </p15:clr>
        </p15:guide>
        <p15:guide id="5" pos="158">
          <p15:clr>
            <a:srgbClr val="A4A3A4"/>
          </p15:clr>
        </p15:guide>
        <p15:guide id="6" pos="1997">
          <p15:clr>
            <a:srgbClr val="A4A3A4"/>
          </p15:clr>
        </p15:guide>
        <p15:guide id="7" pos="3771">
          <p15:clr>
            <a:srgbClr val="A4A3A4"/>
          </p15:clr>
        </p15:guide>
        <p15:guide id="8" pos="3843">
          <p15:clr>
            <a:srgbClr val="A4A3A4"/>
          </p15:clr>
        </p15:guide>
        <p15:guide id="9" pos="5604">
          <p15:clr>
            <a:srgbClr val="A4A3A4"/>
          </p15:clr>
        </p15:guide>
        <p15:guide id="10" pos="193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8C9C"/>
    <a:srgbClr val="7D697D"/>
    <a:srgbClr val="63BDD9"/>
    <a:srgbClr val="B98ACC"/>
    <a:srgbClr val="FF7119"/>
    <a:srgbClr val="E45B06"/>
    <a:srgbClr val="E60904"/>
    <a:srgbClr val="FF873C"/>
    <a:srgbClr val="AE78C4"/>
    <a:srgbClr val="EAB1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5" autoAdjust="0"/>
    <p:restoredTop sz="87277" autoAdjust="0"/>
  </p:normalViewPr>
  <p:slideViewPr>
    <p:cSldViewPr>
      <p:cViewPr varScale="1">
        <p:scale>
          <a:sx n="109" d="100"/>
          <a:sy n="109" d="100"/>
        </p:scale>
        <p:origin x="1866" y="84"/>
      </p:cViewPr>
      <p:guideLst>
        <p:guide orient="horz" pos="1207"/>
        <p:guide orient="horz" pos="2713"/>
        <p:guide orient="horz" pos="2647"/>
        <p:guide orient="horz" pos="4166"/>
        <p:guide pos="158"/>
        <p:guide pos="1997"/>
        <p:guide pos="3771"/>
        <p:guide pos="3843"/>
        <p:guide pos="5604"/>
        <p:guide pos="1933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3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9875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799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1">
      <a:defRPr lang="ko-KR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9B26CD33-4337-4529-948A-94F6960B2374}" type="slidenum">
              <a:rPr lang="en-US" altLang="ko-KR" smtClean="0"/>
              <a:pPr/>
              <a:t>1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497332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3600" b="0" kern="1200">
          <a:solidFill>
            <a:schemeClr val="tx1"/>
          </a:solidFill>
          <a:latin typeface="나눔고딕" pitchFamily="50" charset="-127"/>
          <a:ea typeface="나눔고딕" pitchFamily="50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나눔고딕" pitchFamily="50" charset="-127"/>
          <a:ea typeface="나눔고딕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나눔고딕" pitchFamily="50" charset="-127"/>
          <a:ea typeface="나눔고딕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나눔고딕" pitchFamily="50" charset="-127"/>
          <a:ea typeface="나눔고딕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나눔고딕" pitchFamily="50" charset="-127"/>
          <a:ea typeface="나눔고딕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나눔고딕" pitchFamily="50" charset="-127"/>
          <a:ea typeface="나눔고딕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58788" y="449263"/>
            <a:ext cx="8135937" cy="166199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ko-KR" altLang="en-US" sz="3600" dirty="0" smtClean="0">
                <a:solidFill>
                  <a:srgbClr val="838C9C"/>
                </a:solidFill>
                <a:latin typeface="나눔고딕" pitchFamily="50" charset="-127"/>
                <a:ea typeface="나눔고딕" pitchFamily="50" charset="-127"/>
              </a:rPr>
              <a:t>한국경영인증원</a:t>
            </a:r>
            <a:endParaRPr lang="en-US" altLang="ko-KR" sz="3600" dirty="0" smtClean="0">
              <a:solidFill>
                <a:srgbClr val="838C9C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3600" dirty="0" smtClean="0">
                <a:solidFill>
                  <a:srgbClr val="838C9C"/>
                </a:solidFill>
                <a:latin typeface="나눔고딕" pitchFamily="50" charset="-127"/>
                <a:ea typeface="나눔고딕" pitchFamily="50" charset="-127"/>
              </a:rPr>
              <a:t>인권경영시스템인증</a:t>
            </a:r>
            <a:endParaRPr lang="en-US" altLang="ko-KR" sz="3600" dirty="0" smtClean="0">
              <a:solidFill>
                <a:srgbClr val="838C9C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3600" dirty="0">
                <a:solidFill>
                  <a:srgbClr val="838C9C"/>
                </a:solidFill>
                <a:latin typeface="나눔고딕" pitchFamily="50" charset="-127"/>
                <a:ea typeface="나눔고딕" pitchFamily="50" charset="-127"/>
              </a:rPr>
              <a:t>VISUAL IDENTITYSTYLE GUIDE</a:t>
            </a:r>
            <a:endParaRPr lang="en-US" altLang="ko-KR" sz="3600" dirty="0" smtClean="0">
              <a:solidFill>
                <a:srgbClr val="838C9C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363" y="2668786"/>
            <a:ext cx="187166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lnSpc>
                <a:spcPct val="80000"/>
              </a:lnSpc>
              <a:defRPr/>
            </a:pPr>
            <a:fld id="{80C63E6F-3553-4876-AEAE-05234591A8E5}" type="datetime5">
              <a:rPr lang="ko-KR" altLang="en-US" sz="1500" smtClean="0">
                <a:solidFill>
                  <a:srgbClr val="838C9C"/>
                </a:solidFill>
                <a:latin typeface="나눔고딕" pitchFamily="50" charset="-127"/>
                <a:ea typeface="나눔고딕" pitchFamily="50" charset="-127"/>
              </a:rPr>
              <a:pPr>
                <a:lnSpc>
                  <a:spcPct val="80000"/>
                </a:lnSpc>
                <a:defRPr/>
              </a:pPr>
              <a:t>2019/8/1</a:t>
            </a:fld>
            <a:endParaRPr lang="ko-KR" altLang="en-US" sz="1500" dirty="0">
              <a:solidFill>
                <a:srgbClr val="838C9C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592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592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592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83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598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598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592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60648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592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592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592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" y="195034"/>
            <a:ext cx="9141614" cy="646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592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01_밝은나눔">
  <a:themeElements>
    <a:clrScheme name="사용자 지정 4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595959"/>
      </a:folHlink>
    </a:clrScheme>
    <a:fontScheme name="나눔고딕">
      <a:majorFont>
        <a:latin typeface="나눔 고딕"/>
        <a:ea typeface="나눔 고딕"/>
        <a:cs typeface=""/>
      </a:majorFont>
      <a:minorFont>
        <a:latin typeface="나눔 고딕"/>
        <a:ea typeface="나눔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</Words>
  <Application>Microsoft Office PowerPoint</Application>
  <PresentationFormat>화면 슬라이드 쇼(4:3)</PresentationFormat>
  <Paragraphs>5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나눔고딕</vt:lpstr>
      <vt:lpstr>Arial</vt:lpstr>
      <vt:lpstr>맑은 고딕</vt:lpstr>
      <vt:lpstr>Calibri</vt:lpstr>
      <vt:lpstr>d01_밝은나눔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2011-08-14T07:11:32Z</dcterms:created>
  <dcterms:modified xsi:type="dcterms:W3CDTF">2019-08-01T01:24:59Z</dcterms:modified>
</cp:coreProperties>
</file>